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740" r:id="rId5"/>
    <p:sldId id="745" r:id="rId6"/>
    <p:sldId id="748" r:id="rId7"/>
  </p:sldIdLst>
  <p:sldSz cx="9144000" cy="6858000" type="screen4x3"/>
  <p:notesSz cx="6858000" cy="9144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55" autoAdjust="0"/>
    <p:restoredTop sz="94490" autoAdjust="0"/>
  </p:normalViewPr>
  <p:slideViewPr>
    <p:cSldViewPr>
      <p:cViewPr varScale="1">
        <p:scale>
          <a:sx n="121" d="100"/>
          <a:sy n="121" d="100"/>
        </p:scale>
        <p:origin x="1912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489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5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  <a:p>
            <a:pPr lvl="3"/>
            <a:r>
              <a:rPr lang="nb-NO" noProof="0"/>
              <a:t>Fjerde nivå</a:t>
            </a:r>
          </a:p>
          <a:p>
            <a:pPr lvl="4"/>
            <a:r>
              <a:rPr lang="nb-NO" noProof="0"/>
              <a:t>Femte nivå</a:t>
            </a:r>
          </a:p>
        </p:txBody>
      </p:sp>
      <p:sp>
        <p:nvSpPr>
          <p:cNvPr id="165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65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4C97D71-65EA-44BC-BF2F-446F56D3AAD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354982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4C97D71-65EA-44BC-BF2F-446F56D3AAD4}" type="slidenum">
              <a:rPr lang="nb-NO" smtClean="0"/>
              <a:pPr>
                <a:defRPr/>
              </a:pPr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43127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697957-41B9-4F5D-B30A-77447D456F7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2B310B-1D51-4BC8-888F-50A267CB8B33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B53A89-BA7B-4AC5-A0F7-3C12D4E375C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F298A4-5582-4978-82A3-8D2FF6AA9328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42C81B-5F34-4B48-942E-A8420814D64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A47943-3228-4603-B358-8736DE9FAEB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10B34-3DFE-48C9-A3F1-D774FCECDCB1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39E30D-8359-4954-BDA3-5751E489D40B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AF90CF-C9C0-453F-B53F-48A84B26F7D6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EF032-1FAA-4AC2-9D2C-62B2846CA3A8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587194-D0E9-4374-88FC-0218CE413D52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Klikk for å redigere tittelstil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4956A38-0933-47C2-85C7-F3EF3CBB69E8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360000" y="2132856"/>
            <a:ext cx="74168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3600" b="1" dirty="0">
                <a:latin typeface="Avenir Book" panose="02000503020000020003" pitchFamily="2" charset="0"/>
              </a:rPr>
              <a:t>Heading</a:t>
            </a:r>
            <a:endParaRPr lang="nb-NO" sz="3600" dirty="0">
              <a:latin typeface="Avenir Book" panose="02000503020000020003" pitchFamily="2" charset="0"/>
            </a:endParaRPr>
          </a:p>
        </p:txBody>
      </p:sp>
      <p:pic>
        <p:nvPicPr>
          <p:cNvPr id="6" name="Bilde 5" descr="Et bilde som inneholder Font, logo, tekst, Grafikk&#10;&#10;Automatisk generert beskrivelse">
            <a:extLst>
              <a:ext uri="{FF2B5EF4-FFF2-40B4-BE49-F238E27FC236}">
                <a16:creationId xmlns:a16="http://schemas.microsoft.com/office/drawing/2014/main" id="{29842683-0601-5826-0E33-A6CDD6C4AB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60000"/>
            <a:ext cx="3709851" cy="1059957"/>
          </a:xfrm>
          <a:prstGeom prst="rect">
            <a:avLst/>
          </a:prstGeom>
        </p:spPr>
      </p:pic>
      <p:pic>
        <p:nvPicPr>
          <p:cNvPr id="11" name="Bilde 10">
            <a:extLst>
              <a:ext uri="{FF2B5EF4-FFF2-40B4-BE49-F238E27FC236}">
                <a16:creationId xmlns:a16="http://schemas.microsoft.com/office/drawing/2014/main" id="{0651731D-BF25-4DD8-76F8-FF0256AB240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94" y="6503589"/>
            <a:ext cx="9156094" cy="392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527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/>
        </p:nvSpPr>
        <p:spPr>
          <a:xfrm>
            <a:off x="669410" y="2552705"/>
            <a:ext cx="5342750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sz="2800" b="1" dirty="0">
                <a:latin typeface="Avenir Book" panose="02000503020000020003" pitchFamily="2" charset="0"/>
              </a:rPr>
              <a:t>Punkter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sz="2800" b="1" dirty="0">
                <a:latin typeface="Avenir Book" panose="02000503020000020003" pitchFamily="2" charset="0"/>
              </a:rPr>
              <a:t>Punkter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sz="2800" b="1" dirty="0">
                <a:latin typeface="Avenir Book" panose="02000503020000020003" pitchFamily="2" charset="0"/>
              </a:rPr>
              <a:t>Punkter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sz="2800" b="1" dirty="0">
                <a:latin typeface="Avenir Book" panose="02000503020000020003" pitchFamily="2" charset="0"/>
              </a:rPr>
              <a:t>Punkter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sz="2800" b="1" dirty="0">
                <a:latin typeface="Avenir Book" panose="02000503020000020003" pitchFamily="2" charset="0"/>
              </a:rPr>
              <a:t>Punkter</a:t>
            </a:r>
          </a:p>
        </p:txBody>
      </p:sp>
      <p:sp>
        <p:nvSpPr>
          <p:cNvPr id="11" name="Rektangel 10"/>
          <p:cNvSpPr/>
          <p:nvPr/>
        </p:nvSpPr>
        <p:spPr>
          <a:xfrm>
            <a:off x="683568" y="1841342"/>
            <a:ext cx="20120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3600" b="1" dirty="0">
                <a:latin typeface="Avenir Book" panose="02000503020000020003" pitchFamily="2" charset="0"/>
              </a:rPr>
              <a:t>Heading</a:t>
            </a:r>
          </a:p>
        </p:txBody>
      </p:sp>
      <p:pic>
        <p:nvPicPr>
          <p:cNvPr id="6" name="Bilde 5" descr="Et bilde som inneholder Font, logo, tekst, Grafikk&#10;&#10;Automatisk generert beskrivelse">
            <a:extLst>
              <a:ext uri="{FF2B5EF4-FFF2-40B4-BE49-F238E27FC236}">
                <a16:creationId xmlns:a16="http://schemas.microsoft.com/office/drawing/2014/main" id="{6281A568-5D68-5BCA-F37D-D684F55E10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60000"/>
            <a:ext cx="3709851" cy="1059957"/>
          </a:xfrm>
          <a:prstGeom prst="rect">
            <a:avLst/>
          </a:prstGeom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id="{152962D3-0A53-08EF-69EC-A90A232E31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94" y="6503589"/>
            <a:ext cx="9156094" cy="392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833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323528" y="2246432"/>
            <a:ext cx="41406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>
                <a:latin typeface="Avenir Book" panose="02000503020000020003" pitchFamily="2" charset="0"/>
              </a:rPr>
              <a:t>Brødtekst</a:t>
            </a:r>
          </a:p>
        </p:txBody>
      </p:sp>
      <p:sp>
        <p:nvSpPr>
          <p:cNvPr id="10" name="Rektangel 9"/>
          <p:cNvSpPr/>
          <p:nvPr/>
        </p:nvSpPr>
        <p:spPr>
          <a:xfrm>
            <a:off x="251520" y="1556792"/>
            <a:ext cx="20120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3600" b="1" dirty="0">
                <a:latin typeface="Avenir Book" panose="02000503020000020003" pitchFamily="2" charset="0"/>
              </a:rPr>
              <a:t>Heading</a:t>
            </a:r>
            <a:endParaRPr lang="nb-NO" sz="3600" dirty="0">
              <a:latin typeface="Avenir Book" panose="02000503020000020003" pitchFamily="2" charset="0"/>
            </a:endParaRPr>
          </a:p>
        </p:txBody>
      </p:sp>
      <p:pic>
        <p:nvPicPr>
          <p:cNvPr id="5" name="Bilde 4" descr="Et bilde som inneholder Font, logo, tekst, Grafikk&#10;&#10;Automatisk generert beskrivelse">
            <a:extLst>
              <a:ext uri="{FF2B5EF4-FFF2-40B4-BE49-F238E27FC236}">
                <a16:creationId xmlns:a16="http://schemas.microsoft.com/office/drawing/2014/main" id="{7A570C69-2BEE-12F6-2852-DF4948AF43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60000"/>
            <a:ext cx="3709851" cy="1059957"/>
          </a:xfrm>
          <a:prstGeom prst="rect">
            <a:avLst/>
          </a:prstGeom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id="{27C341FE-07FA-F315-843D-7D993F0F5C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94" y="6503589"/>
            <a:ext cx="9156094" cy="392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8264932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 utforming">
  <a:themeElements>
    <a:clrScheme name="Standard utform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 utfor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haredContentType xmlns="Microsoft.SharePoint.Taxonomy.ContentTypeSync" SourceId="9119b49b-2cc3-444e-b755-8692f4554da6" ContentTypeId="0x0101" PreviousValue="false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14AC442BA9C0A4DACF427877143EF91" ma:contentTypeVersion="17" ma:contentTypeDescription="Opprett et nytt dokument." ma:contentTypeScope="" ma:versionID="762eecb8e35c1ffeb4087b86561eb407">
  <xsd:schema xmlns:xsd="http://www.w3.org/2001/XMLSchema" xmlns:xs="http://www.w3.org/2001/XMLSchema" xmlns:p="http://schemas.microsoft.com/office/2006/metadata/properties" xmlns:ns2="ceb79b10-4f12-41ee-b41c-ee6039dbc04f" xmlns:ns3="9e804c02-e1a4-4020-a611-0453a4d61bc8" xmlns:ns4="749ab8b6-ff35-4a4f-9f18-9cef83ce6420" targetNamespace="http://schemas.microsoft.com/office/2006/metadata/properties" ma:root="true" ma:fieldsID="fcd41b0478488a526b9e7fef6cbc5863" ns2:_="" ns3:_="" ns4:_="">
    <xsd:import namespace="ceb79b10-4f12-41ee-b41c-ee6039dbc04f"/>
    <xsd:import namespace="9e804c02-e1a4-4020-a611-0453a4d61bc8"/>
    <xsd:import namespace="749ab8b6-ff35-4a4f-9f18-9cef83ce642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b79b10-4f12-41ee-b41c-ee6039dbc0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ildemerkelapper" ma:readOnly="false" ma:fieldId="{5cf76f15-5ced-4ddc-b409-7134ff3c332f}" ma:taxonomyMulti="true" ma:sspId="9119b49b-2cc3-444e-b755-8692f4554da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804c02-e1a4-4020-a611-0453a4d61bc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9ab8b6-ff35-4a4f-9f18-9cef83ce6420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fa437eb4-3d9c-43a1-b4e2-1ef9d4fa4920}" ma:internalName="TaxCatchAll" ma:showField="CatchAllData" ma:web="9e804c02-e1a4-4020-a611-0453a4d61bc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1998698-182D-489A-A898-D9429A9966F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D6C13D9-38B1-47F2-A4B9-DE272F13201C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542399EE-0B63-4B68-BC68-AD27CAA699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eb79b10-4f12-41ee-b41c-ee6039dbc04f"/>
    <ds:schemaRef ds:uri="9e804c02-e1a4-4020-a611-0453a4d61bc8"/>
    <ds:schemaRef ds:uri="749ab8b6-ff35-4a4f-9f18-9cef83ce642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145656</TotalTime>
  <Words>10</Words>
  <Application>Microsoft Macintosh PowerPoint</Application>
  <PresentationFormat>Skjermfremvisning (4:3)</PresentationFormat>
  <Paragraphs>10</Paragraphs>
  <Slides>3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6" baseType="lpstr">
      <vt:lpstr>Arial</vt:lpstr>
      <vt:lpstr>Avenir Book</vt:lpstr>
      <vt:lpstr>Standard utforming</vt:lpstr>
      <vt:lpstr>PowerPoint-presentasjon</vt:lpstr>
      <vt:lpstr>PowerPoint-presentasjon</vt:lpstr>
      <vt:lpstr>PowerPoint-presentasjon</vt:lpstr>
    </vt:vector>
  </TitlesOfParts>
  <Company>Trefokus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Aasmund Bunkholt</dc:creator>
  <cp:lastModifiedBy>Harald Lytomt</cp:lastModifiedBy>
  <cp:revision>458</cp:revision>
  <dcterms:created xsi:type="dcterms:W3CDTF">2006-01-17T07:05:32Z</dcterms:created>
  <dcterms:modified xsi:type="dcterms:W3CDTF">2023-11-28T09:43:27Z</dcterms:modified>
</cp:coreProperties>
</file>