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740" r:id="rId5"/>
    <p:sldId id="745" r:id="rId6"/>
    <p:sldId id="748" r:id="rId7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5" autoAdjust="0"/>
    <p:restoredTop sz="94490" autoAdjust="0"/>
  </p:normalViewPr>
  <p:slideViewPr>
    <p:cSldViewPr>
      <p:cViewPr varScale="1">
        <p:scale>
          <a:sx n="121" d="100"/>
          <a:sy n="121" d="100"/>
        </p:scale>
        <p:origin x="19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C97D71-65EA-44BC-BF2F-446F56D3AAD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5498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97D71-65EA-44BC-BF2F-446F56D3AAD4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3127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97957-41B9-4F5D-B30A-77447D456F7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B310B-1D51-4BC8-888F-50A267CB8B3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3A89-BA7B-4AC5-A0F7-3C12D4E375C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298A4-5582-4978-82A3-8D2FF6AA932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2C81B-5F34-4B48-942E-A8420814D6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47943-3228-4603-B358-8736DE9FAE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10B34-3DFE-48C9-A3F1-D774FCECDCB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9E30D-8359-4954-BDA3-5751E489D4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F90CF-C9C0-453F-B53F-48A84B26F7D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EF032-1FAA-4AC2-9D2C-62B2846CA3A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87194-D0E9-4374-88FC-0218CE413D5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4956A38-0933-47C2-85C7-F3EF3CBB69E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360000" y="2132856"/>
            <a:ext cx="7416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3600" b="1" dirty="0">
                <a:latin typeface="Avenir Book" panose="02000503020000020003" pitchFamily="2" charset="0"/>
              </a:rPr>
              <a:t>Heading</a:t>
            </a:r>
            <a:endParaRPr lang="nb-NO" sz="3600" dirty="0">
              <a:latin typeface="Avenir Book" panose="02000503020000020003" pitchFamily="2" charset="0"/>
            </a:endParaRPr>
          </a:p>
        </p:txBody>
      </p:sp>
      <p:pic>
        <p:nvPicPr>
          <p:cNvPr id="6" name="Bilde 5" descr="Et bilde som inneholder Font, logo, tekst, Grafikk&#10;&#10;Automatisk generert beskrivelse">
            <a:extLst>
              <a:ext uri="{FF2B5EF4-FFF2-40B4-BE49-F238E27FC236}">
                <a16:creationId xmlns:a16="http://schemas.microsoft.com/office/drawing/2014/main" id="{29842683-0601-5826-0E33-A6CDD6C4AB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60000"/>
            <a:ext cx="3709851" cy="1059957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0651731D-BF25-4DD8-76F8-FF0256AB24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94" y="6503589"/>
            <a:ext cx="9156094" cy="39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52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669410" y="2552705"/>
            <a:ext cx="53427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b="1" dirty="0">
                <a:latin typeface="Avenir Book" panose="02000503020000020003" pitchFamily="2" charset="0"/>
              </a:rPr>
              <a:t>Punkter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b="1" dirty="0">
                <a:latin typeface="Avenir Book" panose="02000503020000020003" pitchFamily="2" charset="0"/>
              </a:rPr>
              <a:t>Punkter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b="1" dirty="0">
                <a:latin typeface="Avenir Book" panose="02000503020000020003" pitchFamily="2" charset="0"/>
              </a:rPr>
              <a:t>Punkter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b="1" dirty="0">
                <a:latin typeface="Avenir Book" panose="02000503020000020003" pitchFamily="2" charset="0"/>
              </a:rPr>
              <a:t>Punkter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b="1" dirty="0">
                <a:latin typeface="Avenir Book" panose="02000503020000020003" pitchFamily="2" charset="0"/>
              </a:rPr>
              <a:t>Punkter</a:t>
            </a:r>
          </a:p>
        </p:txBody>
      </p:sp>
      <p:sp>
        <p:nvSpPr>
          <p:cNvPr id="11" name="Rektangel 10"/>
          <p:cNvSpPr/>
          <p:nvPr/>
        </p:nvSpPr>
        <p:spPr>
          <a:xfrm>
            <a:off x="683568" y="1841342"/>
            <a:ext cx="20120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3600" b="1" dirty="0">
                <a:latin typeface="Avenir Book" panose="02000503020000020003" pitchFamily="2" charset="0"/>
              </a:rPr>
              <a:t>Heading</a:t>
            </a:r>
          </a:p>
        </p:txBody>
      </p:sp>
      <p:pic>
        <p:nvPicPr>
          <p:cNvPr id="6" name="Bilde 5" descr="Et bilde som inneholder Font, logo, tekst, Grafikk&#10;&#10;Automatisk generert beskrivelse">
            <a:extLst>
              <a:ext uri="{FF2B5EF4-FFF2-40B4-BE49-F238E27FC236}">
                <a16:creationId xmlns:a16="http://schemas.microsoft.com/office/drawing/2014/main" id="{6281A568-5D68-5BCA-F37D-D684F55E1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60000"/>
            <a:ext cx="3709851" cy="1059957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152962D3-0A53-08EF-69EC-A90A232E31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94" y="6503589"/>
            <a:ext cx="9156094" cy="39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83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323528" y="2246432"/>
            <a:ext cx="4140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>
                <a:latin typeface="Avenir Book" panose="02000503020000020003" pitchFamily="2" charset="0"/>
              </a:rPr>
              <a:t>Brødtekst</a:t>
            </a:r>
          </a:p>
        </p:txBody>
      </p:sp>
      <p:sp>
        <p:nvSpPr>
          <p:cNvPr id="10" name="Rektangel 9"/>
          <p:cNvSpPr/>
          <p:nvPr/>
        </p:nvSpPr>
        <p:spPr>
          <a:xfrm>
            <a:off x="251520" y="1556792"/>
            <a:ext cx="20120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3600" b="1" dirty="0">
                <a:latin typeface="Avenir Book" panose="02000503020000020003" pitchFamily="2" charset="0"/>
              </a:rPr>
              <a:t>Heading</a:t>
            </a:r>
            <a:endParaRPr lang="nb-NO" sz="3600" dirty="0">
              <a:latin typeface="Avenir Book" panose="02000503020000020003" pitchFamily="2" charset="0"/>
            </a:endParaRPr>
          </a:p>
        </p:txBody>
      </p:sp>
      <p:pic>
        <p:nvPicPr>
          <p:cNvPr id="5" name="Bilde 4" descr="Et bilde som inneholder Font, logo, tekst, Grafikk&#10;&#10;Automatisk generert beskrivelse">
            <a:extLst>
              <a:ext uri="{FF2B5EF4-FFF2-40B4-BE49-F238E27FC236}">
                <a16:creationId xmlns:a16="http://schemas.microsoft.com/office/drawing/2014/main" id="{7A570C69-2BEE-12F6-2852-DF4948AF4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60000"/>
            <a:ext cx="3709851" cy="1059957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27C341FE-07FA-F315-843D-7D993F0F5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94" y="6503589"/>
            <a:ext cx="9156094" cy="39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64932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9119b49b-2cc3-444e-b755-8692f4554da6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4AC442BA9C0A4DACF427877143EF91" ma:contentTypeVersion="17" ma:contentTypeDescription="Opprett et nytt dokument." ma:contentTypeScope="" ma:versionID="762eecb8e35c1ffeb4087b86561eb407">
  <xsd:schema xmlns:xsd="http://www.w3.org/2001/XMLSchema" xmlns:xs="http://www.w3.org/2001/XMLSchema" xmlns:p="http://schemas.microsoft.com/office/2006/metadata/properties" xmlns:ns2="ceb79b10-4f12-41ee-b41c-ee6039dbc04f" xmlns:ns3="9e804c02-e1a4-4020-a611-0453a4d61bc8" xmlns:ns4="749ab8b6-ff35-4a4f-9f18-9cef83ce6420" targetNamespace="http://schemas.microsoft.com/office/2006/metadata/properties" ma:root="true" ma:fieldsID="fcd41b0478488a526b9e7fef6cbc5863" ns2:_="" ns3:_="" ns4:_="">
    <xsd:import namespace="ceb79b10-4f12-41ee-b41c-ee6039dbc04f"/>
    <xsd:import namespace="9e804c02-e1a4-4020-a611-0453a4d61bc8"/>
    <xsd:import namespace="749ab8b6-ff35-4a4f-9f18-9cef83ce64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79b10-4f12-41ee-b41c-ee6039dbc0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9119b49b-2cc3-444e-b755-8692f4554da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04c02-e1a4-4020-a611-0453a4d61bc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ab8b6-ff35-4a4f-9f18-9cef83ce642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a437eb4-3d9c-43a1-b4e2-1ef9d4fa4920}" ma:internalName="TaxCatchAll" ma:showField="CatchAllData" ma:web="9e804c02-e1a4-4020-a611-0453a4d61b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998698-182D-489A-A898-D9429A9966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6C13D9-38B1-47F2-A4B9-DE272F13201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542399EE-0B63-4B68-BC68-AD27CAA699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b79b10-4f12-41ee-b41c-ee6039dbc04f"/>
    <ds:schemaRef ds:uri="9e804c02-e1a4-4020-a611-0453a4d61bc8"/>
    <ds:schemaRef ds:uri="749ab8b6-ff35-4a4f-9f18-9cef83ce64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145656</TotalTime>
  <Words>10</Words>
  <Application>Microsoft Macintosh PowerPoint</Application>
  <PresentationFormat>Skjermfremvisning (4:3)</PresentationFormat>
  <Paragraphs>10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Avenir Book</vt:lpstr>
      <vt:lpstr>Standard utforming</vt:lpstr>
      <vt:lpstr>PowerPoint-presentasjon</vt:lpstr>
      <vt:lpstr>PowerPoint-presentasjon</vt:lpstr>
      <vt:lpstr>PowerPoint-presentasjon</vt:lpstr>
    </vt:vector>
  </TitlesOfParts>
  <Company>Trefokus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Aasmund Bunkholt</dc:creator>
  <cp:lastModifiedBy>Harald Lytomt</cp:lastModifiedBy>
  <cp:revision>458</cp:revision>
  <dcterms:created xsi:type="dcterms:W3CDTF">2006-01-17T07:05:32Z</dcterms:created>
  <dcterms:modified xsi:type="dcterms:W3CDTF">2023-11-28T09:43:27Z</dcterms:modified>
</cp:coreProperties>
</file>